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0" r:id="rId3"/>
  </p:sldMasterIdLst>
  <p:notesMasterIdLst>
    <p:notesMasterId r:id="rId11"/>
  </p:notesMasterIdLst>
  <p:sldIdLst>
    <p:sldId id="256" r:id="rId4"/>
    <p:sldId id="285" r:id="rId5"/>
    <p:sldId id="267" r:id="rId6"/>
    <p:sldId id="276" r:id="rId7"/>
    <p:sldId id="277" r:id="rId8"/>
    <p:sldId id="278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0B8"/>
    <a:srgbClr val="800000"/>
    <a:srgbClr val="274325"/>
    <a:srgbClr val="335630"/>
    <a:srgbClr val="0000FF"/>
    <a:srgbClr val="20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60"/>
  </p:normalViewPr>
  <p:slideViewPr>
    <p:cSldViewPr>
      <p:cViewPr>
        <p:scale>
          <a:sx n="100" d="100"/>
          <a:sy n="100" d="100"/>
        </p:scale>
        <p:origin x="-80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27A99-2BBE-4383-BA79-D59552C3E8A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A3AC6-6BB4-455F-BBDC-D94F5E04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8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84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85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2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63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23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57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57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0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94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70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85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2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47800"/>
            <a:ext cx="7543800" cy="1524000"/>
          </a:xfrm>
        </p:spPr>
        <p:txBody>
          <a:bodyPr/>
          <a:lstStyle/>
          <a:p>
            <a:pPr algn="ctr" rtl="1"/>
            <a:r>
              <a:rPr lang="ar-IQ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الأمراض الفطرية من </a:t>
            </a:r>
            <a:br>
              <a:rPr lang="ar-IQ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IQ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SA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مراض </a:t>
            </a:r>
            <a:r>
              <a:rPr lang="ar-SA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الشائعة التي تصيب </a:t>
            </a:r>
            <a:r>
              <a:rPr lang="ar-SA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IQ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SA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سماك </a:t>
            </a:r>
            <a:r>
              <a:rPr lang="ar-IQ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ا</a:t>
            </a:r>
            <a:r>
              <a:rPr lang="ar-SA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لمستزرعة</a:t>
            </a:r>
            <a:r>
              <a:rPr lang="ar-IQ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(3)</a:t>
            </a:r>
            <a:endParaRPr lang="en-US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724400"/>
            <a:ext cx="6858000" cy="990600"/>
          </a:xfrm>
        </p:spPr>
        <p:txBody>
          <a:bodyPr>
            <a:normAutofit/>
          </a:bodyPr>
          <a:lstStyle/>
          <a:p>
            <a:pPr algn="ctr"/>
            <a:r>
              <a:rPr lang="ar-IQ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الأستاذ الدكتورة </a:t>
            </a:r>
            <a:r>
              <a:rPr lang="ar-IQ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خالدة سالم النعيم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ar-IQ" sz="60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الأمراض </a:t>
            </a:r>
            <a:r>
              <a:rPr lang="ar-IQ" sz="60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الفطرية</a:t>
            </a:r>
            <a:br>
              <a:rPr lang="ar-IQ" sz="6000" b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6000" b="1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امراض\برانجومايسس\GILL ROT 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0" t="15534" r="19417" b="30873"/>
          <a:stretch/>
        </p:blipFill>
        <p:spPr bwMode="auto">
          <a:xfrm>
            <a:off x="457200" y="457200"/>
            <a:ext cx="8197206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0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50" y="152400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ar-IQ" sz="4000" b="1" dirty="0">
                <a:solidFill>
                  <a:srgbClr val="0000FF"/>
                </a:solidFill>
                <a:cs typeface="PT Bold Heading" pitchFamily="2" charset="-78"/>
              </a:rPr>
              <a:t>عفن الغلاصم</a:t>
            </a:r>
            <a:r>
              <a:rPr lang="ar-IQ" sz="4000" dirty="0" smtClean="0"/>
              <a:t> </a:t>
            </a:r>
            <a:r>
              <a:rPr lang="en-US" sz="4000" b="1" dirty="0" err="1" smtClean="0"/>
              <a:t>Branchiomycosis</a:t>
            </a:r>
            <a:endParaRPr lang="ar-IQ" sz="4000" b="1" dirty="0">
              <a:solidFill>
                <a:srgbClr val="0000FF"/>
              </a:solidFill>
              <a:cs typeface="PT Bold Heading" pitchFamily="2" charset="-78"/>
            </a:endParaRPr>
          </a:p>
        </p:txBody>
      </p:sp>
      <p:pic>
        <p:nvPicPr>
          <p:cNvPr id="7170" name="Picture 2" descr="E:\نشاطات د.خالدة 2017-2016\عروض الامراض الدورة\k\امراض\برانجومايسس\برانج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048000"/>
            <a:ext cx="4572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2954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sz="3200" dirty="0" smtClean="0"/>
              <a:t>إضطجاع الأسماك عند سطح الماء، التوقف عن التغذية، بقع منخورة في الغلاصم تسبب شحوب بالغلاصم وغالبا ما يكون لونها أبيضا مشوبا  او رماديا أصفر.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31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نشاطات د.خالدة 2017-2016\عروض الامراض الدورة\k\امراض\برانجومايسس\برانج\برانج 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8" b="14306"/>
          <a:stretch/>
        </p:blipFill>
        <p:spPr bwMode="auto">
          <a:xfrm>
            <a:off x="1752600" y="609600"/>
            <a:ext cx="5195454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9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50" y="152400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ar-IQ" sz="4000" b="1" dirty="0" smtClean="0">
                <a:solidFill>
                  <a:srgbClr val="0000FF"/>
                </a:solidFill>
                <a:cs typeface="PT Bold Heading" pitchFamily="2" charset="-78"/>
              </a:rPr>
              <a:t>فطر القطن الأبيض </a:t>
            </a:r>
            <a:r>
              <a:rPr lang="en-US" sz="4000" b="1" i="1" dirty="0" err="1" smtClean="0"/>
              <a:t>Saprolegnia</a:t>
            </a:r>
            <a:r>
              <a:rPr lang="en-US" sz="4000" dirty="0" smtClean="0"/>
              <a:t> </a:t>
            </a:r>
            <a:endParaRPr lang="ar-IQ" sz="4000" b="1" dirty="0">
              <a:solidFill>
                <a:srgbClr val="0000FF"/>
              </a:solidFill>
              <a:cs typeface="PT Bold Heading" pitchFamily="2" charset="-78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6" t="8721" r="12909"/>
          <a:stretch/>
        </p:blipFill>
        <p:spPr>
          <a:xfrm rot="5400000">
            <a:off x="2129365" y="385234"/>
            <a:ext cx="4876801" cy="7001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92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نشاطات د.خالدة 2017-2016\عروض الامراض الدورة\k\امراض\سابرو\سابرو 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7" r="33909" b="6149"/>
          <a:stretch/>
        </p:blipFill>
        <p:spPr bwMode="auto">
          <a:xfrm>
            <a:off x="304800" y="457200"/>
            <a:ext cx="4482152" cy="3998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نشاطات د.خالدة 2017-2016\عروض الامراض الدورة\k\امراض\سابرو\سابرو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"/>
            <a:ext cx="39624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نشاطات د.خالدة 2017-2016\عروض الامراض الدورة\k\امراض\سابرو\سابرو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43" y="4572000"/>
            <a:ext cx="4391025" cy="2047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نشاطات د.خالدة 2017-2016\عروض الامراض الدورة\k\امراض\سابرو\سارو بيوض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374" y="3674944"/>
            <a:ext cx="3574476" cy="2344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6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44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NewsPrint</vt:lpstr>
      <vt:lpstr>Office Theme</vt:lpstr>
      <vt:lpstr>Waveform</vt:lpstr>
      <vt:lpstr>الأمراض الفطرية من  الأمراض الشائعة التي تصيب الأسماك   المستزرعة (3)</vt:lpstr>
      <vt:lpstr>الأمراض الفطرية </vt:lpstr>
      <vt:lpstr>PowerPoint Presentation</vt:lpstr>
      <vt:lpstr>عفن الغلاصم Branchiomycosis</vt:lpstr>
      <vt:lpstr>PowerPoint Presentation</vt:lpstr>
      <vt:lpstr>فطر القطن الأبيض Saprolegnia </vt:lpstr>
      <vt:lpstr>PowerPoint Presentation</vt:lpstr>
    </vt:vector>
  </TitlesOfParts>
  <Company>SACC - ANAS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الأمراض الشائعة التي تصيب الأسماك المستزرعة</dc:title>
  <dc:creator>akeel</dc:creator>
  <cp:lastModifiedBy>DR.Ahmed Saker</cp:lastModifiedBy>
  <cp:revision>36</cp:revision>
  <dcterms:created xsi:type="dcterms:W3CDTF">2017-10-14T08:46:44Z</dcterms:created>
  <dcterms:modified xsi:type="dcterms:W3CDTF">2019-12-07T06:20:07Z</dcterms:modified>
</cp:coreProperties>
</file>